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FAFC-E1FA-459B-8390-CB98D79ADC6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662A-EBE4-4414-8365-1173E1A02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l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14600"/>
            <a:ext cx="5269675" cy="3901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57200" y="2286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Lattice enthalpy</a:t>
            </a:r>
            <a:r>
              <a:rPr lang="en-US" sz="3200" dirty="0" smtClean="0"/>
              <a:t> is simply the change in </a:t>
            </a:r>
            <a:r>
              <a:rPr lang="en-US" sz="3200" b="1" dirty="0" smtClean="0"/>
              <a:t>Enthalpy</a:t>
            </a:r>
            <a:r>
              <a:rPr lang="en-US" sz="3200" dirty="0" smtClean="0"/>
              <a:t> associated with the formation of one mole of an ionic compound from its gaseous ions under standard conditions.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chemistry, </a:t>
            </a:r>
            <a:r>
              <a:rPr lang="en-US" sz="2800" b="1" dirty="0"/>
              <a:t>resonance</a:t>
            </a:r>
            <a:r>
              <a:rPr lang="en-US" sz="2800" dirty="0"/>
              <a:t> is a way of describing bonding in certain molecules or ions by the combination of several contributing </a:t>
            </a:r>
            <a:r>
              <a:rPr lang="en-US" sz="2800" b="1" dirty="0"/>
              <a:t>structures</a:t>
            </a:r>
            <a:r>
              <a:rPr lang="en-US" sz="2800" dirty="0"/>
              <a:t> </a:t>
            </a:r>
            <a:r>
              <a:rPr lang="en-US" sz="2800" dirty="0" smtClean="0"/>
              <a:t> </a:t>
            </a:r>
            <a:r>
              <a:rPr lang="en-US" sz="2800" dirty="0"/>
              <a:t>known as </a:t>
            </a:r>
            <a:r>
              <a:rPr lang="en-US" sz="2800" b="1" dirty="0"/>
              <a:t>resonance structures</a:t>
            </a:r>
            <a:r>
              <a:rPr lang="en-US" sz="2800" dirty="0"/>
              <a:t> or </a:t>
            </a:r>
            <a:r>
              <a:rPr lang="en-US" sz="2800" dirty="0" smtClean="0"/>
              <a:t>canonical </a:t>
            </a:r>
            <a:r>
              <a:rPr lang="en-US" sz="2800" b="1" dirty="0" smtClean="0"/>
              <a:t>structures</a:t>
            </a:r>
            <a:r>
              <a:rPr lang="en-US" sz="2800" b="1" dirty="0"/>
              <a:t> </a:t>
            </a:r>
            <a:r>
              <a:rPr lang="en-US" sz="2800" dirty="0" smtClean="0"/>
              <a:t>into </a:t>
            </a:r>
            <a:r>
              <a:rPr lang="en-US" sz="2800" dirty="0"/>
              <a:t>a </a:t>
            </a:r>
            <a:r>
              <a:rPr lang="en-US" sz="2800" b="1" dirty="0"/>
              <a:t>resonance</a:t>
            </a:r>
            <a:r>
              <a:rPr lang="en-US" sz="2800" dirty="0"/>
              <a:t> </a:t>
            </a:r>
            <a:r>
              <a:rPr lang="en-US" sz="2800" dirty="0" smtClean="0"/>
              <a:t>hybrid</a:t>
            </a:r>
            <a:endParaRPr lang="en-US" sz="2800" dirty="0"/>
          </a:p>
        </p:txBody>
      </p:sp>
      <p:pic>
        <p:nvPicPr>
          <p:cNvPr id="24578" name="Picture 2" descr="C:\Users\sns\Desktop\download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352800"/>
            <a:ext cx="5997359" cy="16573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71600" y="228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RESONANCE STRUCTURE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sns\Desktop\1280px-Benzene-resonance-structure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18830"/>
            <a:ext cx="7162800" cy="55903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8800" y="4572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RESONANCE STRUTURE OF BENZENE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Bond </a:t>
            </a:r>
            <a:r>
              <a:rPr lang="en-US" sz="2400" b="1" dirty="0"/>
              <a:t>length</a:t>
            </a:r>
            <a:r>
              <a:rPr lang="en-US" sz="2400" dirty="0"/>
              <a:t> or </a:t>
            </a:r>
            <a:r>
              <a:rPr lang="en-US" sz="2400" b="1" dirty="0" smtClean="0"/>
              <a:t>bond </a:t>
            </a:r>
            <a:r>
              <a:rPr lang="en-US" sz="2400" dirty="0" smtClean="0"/>
              <a:t>distance </a:t>
            </a:r>
            <a:r>
              <a:rPr lang="en-US" sz="2400" dirty="0"/>
              <a:t>is defined as the average distance between nuclei of two bonded atoms in a molecule. It is a transferable property of a </a:t>
            </a:r>
            <a:r>
              <a:rPr lang="en-US" sz="2400" b="1" dirty="0"/>
              <a:t>bond</a:t>
            </a:r>
            <a:r>
              <a:rPr lang="en-US" sz="2400" dirty="0"/>
              <a:t> between atoms of fixed types, relatively independent of the rest of the molecule.</a:t>
            </a:r>
          </a:p>
        </p:txBody>
      </p:sp>
      <p:sp>
        <p:nvSpPr>
          <p:cNvPr id="16386" name="AutoShape 2" descr="C:\Users\sns\Desktop\main-qimg-89689c64bd9058cf9b9c60ea479b74b6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655" y="2133600"/>
            <a:ext cx="5801475" cy="4371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ns\Desktop\Bond-Lengt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7073" y="1371600"/>
            <a:ext cx="5652629" cy="4191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ns\Desktop\covalent_vanderwaa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9458"/>
            <a:ext cx="8118939" cy="5806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bond angle</a:t>
            </a:r>
            <a:r>
              <a:rPr lang="en-US" sz="2800" dirty="0"/>
              <a:t> is the </a:t>
            </a:r>
            <a:r>
              <a:rPr lang="en-US" sz="2800" b="1" dirty="0"/>
              <a:t>angle</a:t>
            </a:r>
            <a:r>
              <a:rPr lang="en-US" sz="2800" dirty="0"/>
              <a:t> between two </a:t>
            </a:r>
            <a:r>
              <a:rPr lang="en-US" sz="2800" b="1" dirty="0"/>
              <a:t>bonds</a:t>
            </a:r>
            <a:r>
              <a:rPr lang="en-US" sz="2800" dirty="0"/>
              <a:t> originating from the same atom in a covalent species</a:t>
            </a:r>
          </a:p>
        </p:txBody>
      </p:sp>
      <p:pic>
        <p:nvPicPr>
          <p:cNvPr id="19458" name="Picture 2" descr="C:\Users\sns\Desktop\main-qimg-6188feecba10857a23a4819aa23fa1a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71800"/>
            <a:ext cx="2463284" cy="1828800"/>
          </a:xfrm>
          <a:prstGeom prst="rect">
            <a:avLst/>
          </a:prstGeom>
          <a:noFill/>
        </p:spPr>
      </p:pic>
      <p:pic>
        <p:nvPicPr>
          <p:cNvPr id="19459" name="Picture 3" descr="C:\Users\sns\Desktop\oSg2cfDrQmIp4yev1u7P_Screen Shot 2014-08-22 at 12.31.26 P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2028" y="1828800"/>
            <a:ext cx="5574792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Bond enthalpy</a:t>
            </a:r>
            <a:r>
              <a:rPr lang="en-US" sz="2800" dirty="0"/>
              <a:t> (also known as </a:t>
            </a:r>
            <a:r>
              <a:rPr lang="en-US" sz="2800" b="1" dirty="0"/>
              <a:t>bond</a:t>
            </a:r>
            <a:r>
              <a:rPr lang="en-US" sz="2800" dirty="0"/>
              <a:t> energy) is defined as the amount of energy required to break one mole of the stated </a:t>
            </a:r>
            <a:r>
              <a:rPr lang="en-US" sz="2800" b="1" dirty="0"/>
              <a:t>bond</a:t>
            </a:r>
            <a:r>
              <a:rPr lang="en-US" sz="2800" dirty="0"/>
              <a:t>. For example, the </a:t>
            </a:r>
            <a:r>
              <a:rPr lang="en-US" sz="2800" b="1" dirty="0"/>
              <a:t>bond</a:t>
            </a:r>
            <a:r>
              <a:rPr lang="en-US" sz="2800" dirty="0"/>
              <a:t> energy of a O-H single </a:t>
            </a:r>
            <a:r>
              <a:rPr lang="en-US" sz="2800" b="1" dirty="0"/>
              <a:t>bond</a:t>
            </a:r>
            <a:r>
              <a:rPr lang="en-US" sz="2800" dirty="0"/>
              <a:t> is 463 kJ/mol.</a:t>
            </a:r>
          </a:p>
        </p:txBody>
      </p:sp>
      <p:pic>
        <p:nvPicPr>
          <p:cNvPr id="20482" name="Picture 2" descr="C:\Users\sns\Desktop\solutionexample2enthalpychan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5843" y="2209800"/>
            <a:ext cx="6897557" cy="4419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8001000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Bond order</a:t>
            </a:r>
            <a:r>
              <a:rPr lang="en-US" sz="2400" dirty="0"/>
              <a:t> is a measurement of the number of electrons involved in </a:t>
            </a:r>
            <a:r>
              <a:rPr lang="en-US" sz="2400" b="1" dirty="0"/>
              <a:t>bonds</a:t>
            </a:r>
            <a:r>
              <a:rPr lang="en-US" sz="2400" dirty="0"/>
              <a:t> between two atoms in a molecule. It is used as an indicator of the stability of a chemical </a:t>
            </a:r>
            <a:r>
              <a:rPr lang="en-US" sz="2400" b="1" dirty="0"/>
              <a:t>bond</a:t>
            </a:r>
            <a:r>
              <a:rPr lang="en-US" sz="2400" dirty="0"/>
              <a:t>. Most of the time, </a:t>
            </a:r>
            <a:r>
              <a:rPr lang="en-US" sz="2400" b="1" dirty="0"/>
              <a:t>bond order</a:t>
            </a:r>
            <a:r>
              <a:rPr lang="en-US" sz="2400" dirty="0"/>
              <a:t> is equal to the number of </a:t>
            </a:r>
            <a:r>
              <a:rPr lang="en-US" sz="2400" b="1" dirty="0"/>
              <a:t>bonds</a:t>
            </a:r>
            <a:r>
              <a:rPr lang="en-US" sz="2400" dirty="0"/>
              <a:t> between two atoms. </a:t>
            </a:r>
          </a:p>
        </p:txBody>
      </p:sp>
      <p:pic>
        <p:nvPicPr>
          <p:cNvPr id="22530" name="Picture 2" descr="C:\Users\sns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743200"/>
            <a:ext cx="3759200" cy="3505200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048000"/>
            <a:ext cx="41685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879" y="381000"/>
            <a:ext cx="8313945" cy="609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7</cp:revision>
  <dcterms:created xsi:type="dcterms:W3CDTF">2019-08-28T05:47:04Z</dcterms:created>
  <dcterms:modified xsi:type="dcterms:W3CDTF">2019-08-28T06:50:24Z</dcterms:modified>
</cp:coreProperties>
</file>